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4" r:id="rId3"/>
    <p:sldId id="270" r:id="rId4"/>
    <p:sldId id="271" r:id="rId5"/>
    <p:sldId id="272" r:id="rId6"/>
    <p:sldId id="273" r:id="rId7"/>
    <p:sldId id="269" r:id="rId8"/>
  </p:sldIdLst>
  <p:sldSz cx="18288000" cy="10287000"/>
  <p:notesSz cx="6858000" cy="9144000"/>
  <p:embeddedFontLst>
    <p:embeddedFont>
      <p:font typeface="Codec Pro Bold" panose="020B0604020202020204" charset="0"/>
      <p:regular r:id="rId9"/>
    </p:embeddedFont>
    <p:embeddedFont>
      <p:font typeface="Codec Pro Ultra-Bold" panose="020B0604020202020204" charset="0"/>
      <p:regular r:id="rId10"/>
    </p:embeddedFont>
    <p:embeddedFont>
      <p:font typeface="Helios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D1D1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94622" autoAdjust="0"/>
  </p:normalViewPr>
  <p:slideViewPr>
    <p:cSldViewPr>
      <p:cViewPr>
        <p:scale>
          <a:sx n="33" d="100"/>
          <a:sy n="33" d="100"/>
        </p:scale>
        <p:origin x="3186" y="1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415E">
                <a:alpha val="100000"/>
              </a:srgbClr>
            </a:gs>
            <a:gs pos="100000">
              <a:srgbClr val="0C31EC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973B2F9D-8A3D-75F9-E6D0-5C781A598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3839803" y="4305431"/>
            <a:ext cx="11702905" cy="1160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331"/>
              </a:lnSpc>
            </a:pPr>
            <a:r>
              <a:rPr lang="en-US" sz="8863" b="1" dirty="0" err="1">
                <a:solidFill>
                  <a:srgbClr val="FFFFFF"/>
                </a:solidFill>
                <a:latin typeface="Helios Bold"/>
                <a:ea typeface="Helios Bold"/>
                <a:cs typeface="Helios Bold"/>
                <a:sym typeface="Helios Bold"/>
              </a:rPr>
              <a:t>Título</a:t>
            </a:r>
            <a:r>
              <a:rPr lang="en-US" sz="8863" b="1" dirty="0">
                <a:solidFill>
                  <a:srgbClr val="FFFFFF"/>
                </a:solidFill>
                <a:latin typeface="Helios Bold"/>
                <a:ea typeface="Helios Bold"/>
                <a:cs typeface="Helios Bold"/>
                <a:sym typeface="Helios Bold"/>
              </a:rPr>
              <a:t> de la </a:t>
            </a:r>
            <a:r>
              <a:rPr lang="en-US" sz="8863" b="1" dirty="0" err="1">
                <a:solidFill>
                  <a:srgbClr val="FFFFFF"/>
                </a:solidFill>
                <a:latin typeface="Helios Bold"/>
                <a:ea typeface="Helios Bold"/>
                <a:cs typeface="Helios Bold"/>
                <a:sym typeface="Helios Bold"/>
              </a:rPr>
              <a:t>ponencia</a:t>
            </a:r>
            <a:endParaRPr lang="en-US" sz="8863" b="1" dirty="0">
              <a:solidFill>
                <a:srgbClr val="FFFFFF"/>
              </a:solidFill>
              <a:latin typeface="Helios Bold"/>
              <a:ea typeface="Helios Bold"/>
              <a:cs typeface="Helios Bold"/>
              <a:sym typeface="Helios Bold"/>
            </a:endParaRPr>
          </a:p>
        </p:txBody>
      </p:sp>
      <p:grpSp>
        <p:nvGrpSpPr>
          <p:cNvPr id="11" name="Group 11"/>
          <p:cNvGrpSpPr/>
          <p:nvPr/>
        </p:nvGrpSpPr>
        <p:grpSpPr>
          <a:xfrm>
            <a:off x="5348831" y="6831467"/>
            <a:ext cx="7225199" cy="2225968"/>
            <a:chOff x="0" y="0"/>
            <a:chExt cx="1356880" cy="41803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356880" cy="418033"/>
            </a:xfrm>
            <a:custGeom>
              <a:avLst/>
              <a:gdLst/>
              <a:ahLst/>
              <a:cxnLst/>
              <a:rect l="l" t="t" r="r" b="b"/>
              <a:pathLst>
                <a:path w="1356880" h="418033">
                  <a:moveTo>
                    <a:pt x="107152" y="0"/>
                  </a:moveTo>
                  <a:lnTo>
                    <a:pt x="1249729" y="0"/>
                  </a:lnTo>
                  <a:cubicBezTo>
                    <a:pt x="1278147" y="0"/>
                    <a:pt x="1305402" y="11289"/>
                    <a:pt x="1325496" y="31384"/>
                  </a:cubicBezTo>
                  <a:cubicBezTo>
                    <a:pt x="1345591" y="51479"/>
                    <a:pt x="1356880" y="78733"/>
                    <a:pt x="1356880" y="107152"/>
                  </a:cubicBezTo>
                  <a:lnTo>
                    <a:pt x="1356880" y="310881"/>
                  </a:lnTo>
                  <a:cubicBezTo>
                    <a:pt x="1356880" y="339300"/>
                    <a:pt x="1345591" y="366554"/>
                    <a:pt x="1325496" y="386649"/>
                  </a:cubicBezTo>
                  <a:cubicBezTo>
                    <a:pt x="1305402" y="406744"/>
                    <a:pt x="1278147" y="418033"/>
                    <a:pt x="1249729" y="418033"/>
                  </a:cubicBezTo>
                  <a:lnTo>
                    <a:pt x="107152" y="418033"/>
                  </a:lnTo>
                  <a:cubicBezTo>
                    <a:pt x="78733" y="418033"/>
                    <a:pt x="51479" y="406744"/>
                    <a:pt x="31384" y="386649"/>
                  </a:cubicBezTo>
                  <a:cubicBezTo>
                    <a:pt x="11289" y="366554"/>
                    <a:pt x="0" y="339300"/>
                    <a:pt x="0" y="310881"/>
                  </a:cubicBezTo>
                  <a:lnTo>
                    <a:pt x="0" y="107152"/>
                  </a:lnTo>
                  <a:cubicBezTo>
                    <a:pt x="0" y="78733"/>
                    <a:pt x="11289" y="51479"/>
                    <a:pt x="31384" y="31384"/>
                  </a:cubicBezTo>
                  <a:cubicBezTo>
                    <a:pt x="51479" y="11289"/>
                    <a:pt x="78733" y="0"/>
                    <a:pt x="107152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PE" dirty="0">
                <a:gradFill flip="none" rotWithShape="1">
                  <a:gsLst>
                    <a:gs pos="0">
                      <a:schemeClr val="tx1">
                        <a:tint val="66000"/>
                        <a:satMod val="160000"/>
                      </a:schemeClr>
                    </a:gs>
                    <a:gs pos="50000">
                      <a:schemeClr val="tx1">
                        <a:tint val="44500"/>
                        <a:satMod val="160000"/>
                      </a:schemeClr>
                    </a:gs>
                    <a:gs pos="100000">
                      <a:schemeClr val="tx1">
                        <a:tint val="23500"/>
                        <a:satMod val="160000"/>
                      </a:schemeClr>
                    </a:gs>
                  </a:gsLst>
                  <a:lin ang="18900000" scaled="1"/>
                  <a:tileRect/>
                </a:gradFill>
              </a:endParaRP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9525"/>
              <a:ext cx="1356880" cy="427558"/>
            </a:xfrm>
            <a:prstGeom prst="rect">
              <a:avLst/>
            </a:prstGeom>
          </p:spPr>
          <p:txBody>
            <a:bodyPr lIns="31918" tIns="31918" rIns="31918" bIns="31918" rtlCol="0" anchor="ctr"/>
            <a:lstStyle/>
            <a:p>
              <a:pPr algn="ctr">
                <a:lnSpc>
                  <a:spcPts val="1381"/>
                </a:lnSpc>
              </a:pPr>
              <a:endParaRPr dirty="0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6521477" y="7235129"/>
            <a:ext cx="5245047" cy="6767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20"/>
              </a:lnSpc>
            </a:pPr>
            <a:r>
              <a:rPr lang="en-US" sz="2787" b="1" spc="78" dirty="0">
                <a:latin typeface="Codec Pro Bold"/>
                <a:ea typeface="Codec Pro Bold"/>
                <a:cs typeface="Codec Pro Bold"/>
                <a:sym typeface="Codec Pro Bold"/>
              </a:rPr>
              <a:t>NOMBRE DEL AUTOR</a:t>
            </a:r>
          </a:p>
          <a:p>
            <a:pPr algn="ctr">
              <a:lnSpc>
                <a:spcPts val="2620"/>
              </a:lnSpc>
            </a:pPr>
            <a:r>
              <a:rPr lang="en-US" sz="2787" b="1" spc="78" dirty="0" err="1">
                <a:latin typeface="Codec Pro Bold"/>
                <a:ea typeface="Codec Pro Bold"/>
                <a:cs typeface="Codec Pro Bold"/>
                <a:sym typeface="Codec Pro Bold"/>
              </a:rPr>
              <a:t>AFILIACIÓN</a:t>
            </a:r>
            <a:r>
              <a:rPr lang="en-US" sz="2787" b="1" spc="78" dirty="0">
                <a:latin typeface="Codec Pro Bold"/>
                <a:ea typeface="Codec Pro Bold"/>
                <a:cs typeface="Codec Pro Bold"/>
                <a:sym typeface="Codec Pro Bold"/>
              </a:rPr>
              <a:t> </a:t>
            </a:r>
            <a:r>
              <a:rPr lang="en-US" sz="2787" b="1" spc="78" dirty="0" err="1">
                <a:latin typeface="Codec Pro Bold"/>
                <a:ea typeface="Codec Pro Bold"/>
                <a:cs typeface="Codec Pro Bold"/>
                <a:sym typeface="Codec Pro Bold"/>
              </a:rPr>
              <a:t>INSTITUCIONAL</a:t>
            </a:r>
            <a:endParaRPr lang="en-US" sz="2787" b="1" spc="78" dirty="0">
              <a:latin typeface="Codec Pro Bold"/>
              <a:ea typeface="Codec Pro Bold"/>
              <a:cs typeface="Codec Pro Bold"/>
              <a:sym typeface="Codec Pro Bold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154536" y="9365550"/>
            <a:ext cx="10388590" cy="405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20"/>
              </a:lnSpc>
            </a:pPr>
            <a:r>
              <a:rPr lang="en-US" sz="2787" b="1" spc="78" dirty="0">
                <a:solidFill>
                  <a:srgbClr val="E4E5EC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NOTA: LA PONENCIA DEBE DURAR MÁXIMO 12 MINUTOS</a:t>
            </a:r>
          </a:p>
        </p:txBody>
      </p:sp>
      <p:sp>
        <p:nvSpPr>
          <p:cNvPr id="2" name="TextBox 22">
            <a:extLst>
              <a:ext uri="{FF2B5EF4-FFF2-40B4-BE49-F238E27FC236}">
                <a16:creationId xmlns:a16="http://schemas.microsoft.com/office/drawing/2014/main" id="{0CC59C7F-EC10-204F-91C6-1376C6177228}"/>
              </a:ext>
            </a:extLst>
          </p:cNvPr>
          <p:cNvSpPr txBox="1"/>
          <p:nvPr/>
        </p:nvSpPr>
        <p:spPr>
          <a:xfrm>
            <a:off x="-697335" y="9783922"/>
            <a:ext cx="10388590" cy="3432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20"/>
              </a:lnSpc>
            </a:pPr>
            <a:r>
              <a:rPr lang="en-US" sz="2787" b="1" spc="78" dirty="0">
                <a:solidFill>
                  <a:srgbClr val="E4E5EC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NÚMERO RECOMENDADO DE DIAPOSITIVAS: 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26B4030-A0A8-88F2-16BB-88C4F9366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4" name="TextBox 9">
            <a:extLst>
              <a:ext uri="{FF2B5EF4-FFF2-40B4-BE49-F238E27FC236}">
                <a16:creationId xmlns:a16="http://schemas.microsoft.com/office/drawing/2014/main" id="{279094A3-0434-27A7-C43F-8935A187C2DF}"/>
              </a:ext>
            </a:extLst>
          </p:cNvPr>
          <p:cNvSpPr txBox="1"/>
          <p:nvPr/>
        </p:nvSpPr>
        <p:spPr>
          <a:xfrm>
            <a:off x="6833283" y="1638300"/>
            <a:ext cx="4621433" cy="908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58"/>
              </a:lnSpc>
            </a:pPr>
            <a:r>
              <a:rPr lang="en-US" sz="6444" b="1" dirty="0">
                <a:solidFill>
                  <a:srgbClr val="15193E"/>
                </a:solidFill>
                <a:latin typeface="Codec Pro Ultra-Bold"/>
                <a:ea typeface="Codec Pro Ultra-Bold"/>
                <a:cs typeface="Codec Pro Ultra-Bold"/>
                <a:sym typeface="Codec Pro Ultra-Bold"/>
              </a:rPr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1555879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11975-F981-E99E-CD1B-2E8DC9F05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4C4601A-D6E6-8462-A9D2-4FFEF4C80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4" name="TextBox 9">
            <a:extLst>
              <a:ext uri="{FF2B5EF4-FFF2-40B4-BE49-F238E27FC236}">
                <a16:creationId xmlns:a16="http://schemas.microsoft.com/office/drawing/2014/main" id="{03B58116-AB80-0746-A520-5949E4958015}"/>
              </a:ext>
            </a:extLst>
          </p:cNvPr>
          <p:cNvSpPr txBox="1"/>
          <p:nvPr/>
        </p:nvSpPr>
        <p:spPr>
          <a:xfrm>
            <a:off x="7417141" y="1638300"/>
            <a:ext cx="3453717" cy="802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58"/>
              </a:lnSpc>
            </a:pPr>
            <a:r>
              <a:rPr lang="en-US" sz="6444" b="1" dirty="0" err="1">
                <a:solidFill>
                  <a:srgbClr val="15193E"/>
                </a:solidFill>
                <a:latin typeface="Codec Pro Ultra-Bold"/>
                <a:ea typeface="Codec Pro Ultra-Bold"/>
                <a:cs typeface="Codec Pro Ultra-Bold"/>
                <a:sym typeface="Codec Pro Ultra-Bold"/>
              </a:rPr>
              <a:t>MÉTODO</a:t>
            </a:r>
            <a:endParaRPr lang="en-US" sz="6444" b="1" dirty="0">
              <a:solidFill>
                <a:srgbClr val="15193E"/>
              </a:solidFill>
              <a:latin typeface="Codec Pro Ultra-Bold"/>
              <a:ea typeface="Codec Pro Ultra-Bold"/>
              <a:cs typeface="Codec Pro Ultra-Bold"/>
              <a:sym typeface="Codec Pro Ultra-Bold"/>
            </a:endParaRPr>
          </a:p>
        </p:txBody>
      </p:sp>
    </p:spTree>
    <p:extLst>
      <p:ext uri="{BB962C8B-B14F-4D97-AF65-F5344CB8AC3E}">
        <p14:creationId xmlns:p14="http://schemas.microsoft.com/office/powerpoint/2010/main" val="2002511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13DFA-AA38-8674-F689-D0E67362B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5B6C4F3-29E6-1271-ABEB-7EA2F817F3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4" name="TextBox 9">
            <a:extLst>
              <a:ext uri="{FF2B5EF4-FFF2-40B4-BE49-F238E27FC236}">
                <a16:creationId xmlns:a16="http://schemas.microsoft.com/office/drawing/2014/main" id="{C49925DF-D86E-D6DE-77CE-AD73B07745D0}"/>
              </a:ext>
            </a:extLst>
          </p:cNvPr>
          <p:cNvSpPr txBox="1"/>
          <p:nvPr/>
        </p:nvSpPr>
        <p:spPr>
          <a:xfrm>
            <a:off x="6540841" y="1638300"/>
            <a:ext cx="5206317" cy="802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58"/>
              </a:lnSpc>
            </a:pPr>
            <a:r>
              <a:rPr lang="en-US" sz="6444" b="1" dirty="0" err="1">
                <a:solidFill>
                  <a:srgbClr val="15193E"/>
                </a:solidFill>
                <a:latin typeface="Codec Pro Ultra-Bold"/>
                <a:ea typeface="Codec Pro Ultra-Bold"/>
                <a:cs typeface="Codec Pro Ultra-Bold"/>
                <a:sym typeface="Codec Pro Ultra-Bold"/>
              </a:rPr>
              <a:t>RESULTADOS</a:t>
            </a:r>
            <a:endParaRPr lang="en-US" sz="6444" b="1" dirty="0">
              <a:solidFill>
                <a:srgbClr val="15193E"/>
              </a:solidFill>
              <a:latin typeface="Codec Pro Ultra-Bold"/>
              <a:ea typeface="Codec Pro Ultra-Bold"/>
              <a:cs typeface="Codec Pro Ultra-Bold"/>
              <a:sym typeface="Codec Pro Ultra-Bold"/>
            </a:endParaRPr>
          </a:p>
        </p:txBody>
      </p:sp>
    </p:spTree>
    <p:extLst>
      <p:ext uri="{BB962C8B-B14F-4D97-AF65-F5344CB8AC3E}">
        <p14:creationId xmlns:p14="http://schemas.microsoft.com/office/powerpoint/2010/main" val="353153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2D6AE-A9EF-5246-AAA0-0E72E5552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8623288-4BA4-BCA9-CBB0-1EF33F7DCF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4" name="TextBox 9">
            <a:extLst>
              <a:ext uri="{FF2B5EF4-FFF2-40B4-BE49-F238E27FC236}">
                <a16:creationId xmlns:a16="http://schemas.microsoft.com/office/drawing/2014/main" id="{D72DDE93-0ED8-575F-44FE-02020519D7F0}"/>
              </a:ext>
            </a:extLst>
          </p:cNvPr>
          <p:cNvSpPr txBox="1"/>
          <p:nvPr/>
        </p:nvSpPr>
        <p:spPr>
          <a:xfrm>
            <a:off x="6833283" y="1638300"/>
            <a:ext cx="4621433" cy="8022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58"/>
              </a:lnSpc>
            </a:pPr>
            <a:r>
              <a:rPr lang="en-US" sz="6444" b="1" dirty="0" err="1">
                <a:solidFill>
                  <a:srgbClr val="15193E"/>
                </a:solidFill>
                <a:latin typeface="Codec Pro Ultra-Bold"/>
                <a:ea typeface="Codec Pro Ultra-Bold"/>
                <a:cs typeface="Codec Pro Ultra-Bold"/>
                <a:sym typeface="Codec Pro Ultra-Bold"/>
              </a:rPr>
              <a:t>DISCUSIÓN</a:t>
            </a:r>
            <a:endParaRPr lang="en-US" sz="6444" b="1" dirty="0">
              <a:solidFill>
                <a:srgbClr val="15193E"/>
              </a:solidFill>
              <a:latin typeface="Codec Pro Ultra-Bold"/>
              <a:ea typeface="Codec Pro Ultra-Bold"/>
              <a:cs typeface="Codec Pro Ultra-Bold"/>
              <a:sym typeface="Codec Pro Ultra-Bold"/>
            </a:endParaRPr>
          </a:p>
        </p:txBody>
      </p:sp>
    </p:spTree>
    <p:extLst>
      <p:ext uri="{BB962C8B-B14F-4D97-AF65-F5344CB8AC3E}">
        <p14:creationId xmlns:p14="http://schemas.microsoft.com/office/powerpoint/2010/main" val="748766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104F7-888B-BC32-9663-26BA0281C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EFA111C-27A3-9ED3-D05C-99B780864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4" name="TextBox 9">
            <a:extLst>
              <a:ext uri="{FF2B5EF4-FFF2-40B4-BE49-F238E27FC236}">
                <a16:creationId xmlns:a16="http://schemas.microsoft.com/office/drawing/2014/main" id="{12EEDC75-4390-E407-62B5-679EC9EDBB15}"/>
              </a:ext>
            </a:extLst>
          </p:cNvPr>
          <p:cNvSpPr txBox="1"/>
          <p:nvPr/>
        </p:nvSpPr>
        <p:spPr>
          <a:xfrm>
            <a:off x="5931241" y="1638300"/>
            <a:ext cx="6425517" cy="802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058"/>
              </a:lnSpc>
            </a:pPr>
            <a:r>
              <a:rPr lang="en-US" sz="6444" b="1" dirty="0" err="1">
                <a:solidFill>
                  <a:srgbClr val="15193E"/>
                </a:solidFill>
                <a:latin typeface="Codec Pro Ultra-Bold"/>
                <a:ea typeface="Codec Pro Ultra-Bold"/>
                <a:cs typeface="Codec Pro Ultra-Bold"/>
                <a:sym typeface="Codec Pro Ultra-Bold"/>
              </a:rPr>
              <a:t>CONCLUSIONES</a:t>
            </a:r>
            <a:endParaRPr lang="en-US" sz="6444" b="1" dirty="0">
              <a:solidFill>
                <a:srgbClr val="15193E"/>
              </a:solidFill>
              <a:latin typeface="Codec Pro Ultra-Bold"/>
              <a:ea typeface="Codec Pro Ultra-Bold"/>
              <a:cs typeface="Codec Pro Ultra-Bold"/>
              <a:sym typeface="Codec Pro Ultra-Bold"/>
            </a:endParaRPr>
          </a:p>
        </p:txBody>
      </p:sp>
    </p:spTree>
    <p:extLst>
      <p:ext uri="{BB962C8B-B14F-4D97-AF65-F5344CB8AC3E}">
        <p14:creationId xmlns:p14="http://schemas.microsoft.com/office/powerpoint/2010/main" val="1551350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CF1B679-977E-C9AD-4871-51E5DCD45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5" name="TextBox 9">
            <a:extLst>
              <a:ext uri="{FF2B5EF4-FFF2-40B4-BE49-F238E27FC236}">
                <a16:creationId xmlns:a16="http://schemas.microsoft.com/office/drawing/2014/main" id="{01847FD6-9CB8-83A1-C64E-94C6E80BAB32}"/>
              </a:ext>
            </a:extLst>
          </p:cNvPr>
          <p:cNvSpPr txBox="1"/>
          <p:nvPr/>
        </p:nvSpPr>
        <p:spPr>
          <a:xfrm>
            <a:off x="3543300" y="5143500"/>
            <a:ext cx="11201400" cy="11419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16600" b="1" dirty="0">
                <a:solidFill>
                  <a:schemeClr val="bg1"/>
                </a:solidFill>
                <a:latin typeface="Codec Pro Ultra-Bold"/>
                <a:ea typeface="Codec Pro Ultra-Bold"/>
                <a:cs typeface="Codec Pro Ultra-Bold"/>
                <a:sym typeface="Codec Pro Ultra-Bold"/>
              </a:rPr>
              <a:t>¡GRACIAS!</a:t>
            </a:r>
          </a:p>
        </p:txBody>
      </p:sp>
    </p:spTree>
    <p:extLst>
      <p:ext uri="{BB962C8B-B14F-4D97-AF65-F5344CB8AC3E}">
        <p14:creationId xmlns:p14="http://schemas.microsoft.com/office/powerpoint/2010/main" val="3807383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32</Words>
  <Application>Microsoft Office PowerPoint</Application>
  <PresentationFormat>Personalizado</PresentationFormat>
  <Paragraphs>11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Helios Bold</vt:lpstr>
      <vt:lpstr>Codec Pro Bold</vt:lpstr>
      <vt:lpstr>Calibri</vt:lpstr>
      <vt:lpstr>Codec Pro Ultra-Bold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Proyecto de Negocios Moderno Azul</dc:title>
  <dc:creator>INUDI</dc:creator>
  <cp:lastModifiedBy>JR</cp:lastModifiedBy>
  <cp:revision>5</cp:revision>
  <dcterms:created xsi:type="dcterms:W3CDTF">2006-08-16T00:00:00Z</dcterms:created>
  <dcterms:modified xsi:type="dcterms:W3CDTF">2025-06-25T19:43:07Z</dcterms:modified>
  <dc:identifier>DAGQBV-uVB0</dc:identifier>
</cp:coreProperties>
</file>